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67" r:id="rId3"/>
    <p:sldId id="265" r:id="rId4"/>
    <p:sldId id="270" r:id="rId5"/>
    <p:sldId id="276" r:id="rId6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22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849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3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89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34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5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58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8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95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12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35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00" y="0"/>
            <a:ext cx="5143500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7300" y="0"/>
            <a:ext cx="5143500" cy="6858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326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67187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101" y="0"/>
            <a:ext cx="40259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87" y="0"/>
            <a:ext cx="39989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348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8928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800" y="0"/>
            <a:ext cx="62991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32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57625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858" y="0"/>
            <a:ext cx="3758142" cy="6870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5" y="0"/>
            <a:ext cx="4854575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230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34100" cy="6858000"/>
          </a:xfrm>
          <a:prstGeom prst="rect">
            <a:avLst/>
          </a:prstGeom>
        </p:spPr>
      </p:pic>
      <p:pic>
        <p:nvPicPr>
          <p:cNvPr id="3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100" y="0"/>
            <a:ext cx="60579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436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Mirela Paval</dc:creator>
  <cp:lastModifiedBy>Mirela Paval</cp:lastModifiedBy>
  <cp:revision>4</cp:revision>
  <dcterms:created xsi:type="dcterms:W3CDTF">2020-03-20T10:37:28Z</dcterms:created>
  <dcterms:modified xsi:type="dcterms:W3CDTF">2020-04-02T10:42:09Z</dcterms:modified>
</cp:coreProperties>
</file>